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C382B-5310-40C1-B1F1-E575E2F0E0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3E3FD0-5178-4B7D-8289-1B3BA6C87D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25807-D22F-485C-A7C1-91F81ABA7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6FEC4-77F3-4B53-BAA9-F9F29646F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BCEAB9-A0FD-48CE-B586-0E5AEE9EC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2818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A5B9-313D-40C6-B1FF-E5DE7FB10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EB6BB-6C2D-4EBB-AEB0-2FCDBAF44F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33694-AD52-4906-A8CC-0572E2ECF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0741E-D558-4A68-87D2-78BA79F82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01AA0-47BB-4DE9-AB99-8AD25639F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03903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D2346F-5BEC-44A8-B707-1F0C018814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2C291B-AF03-4D43-95F0-E3EF6C19D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3B1E0-9D7F-4549-9E74-92FFB1695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7ACEE-AA5F-4F71-A6B7-989B67545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E1D0E-22E5-4B27-9653-801BB18B5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529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F6965-4BBE-4793-ADDB-EF3B0C6BC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F5BD0-E610-44F4-8582-69AA73C05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7E5B-054F-417B-A46A-5B80D9781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C9F57-82CA-483E-95BC-A16040FBB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F89CC-5C4E-494D-8038-E0190BAB4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3272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8856C-45B2-48EA-97AD-E4D48701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EE63A-E278-4E27-8359-80BA8CE3C7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93F4F-5251-4E10-9380-19D54FA8E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027F5-D3B6-4567-B239-38789B8F9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21106-0DFF-4882-91E5-834BEF0FE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554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E9376-F10D-4E51-AA76-1D3E16894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2807D-AF75-4F66-A06C-C335E53D7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A373A1-DF15-473D-9753-F76A27444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07391D-4B78-458C-8A33-3CF269779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2112A-DD0E-4A29-B700-81D020207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2EDF1-C9BC-4578-A5FB-A68673254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4986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56530-C3A9-44DD-9626-A675D0A9B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04ABB-7CF8-4BD6-9390-2658FAE6C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F7A8EE-3FB1-43EC-A0CE-023D713DA9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68ABDF-431A-4D9B-A10F-0F3323AC67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6D32F9-DA84-415D-A928-7BB2B27390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E90B1C-8F89-48CF-8365-64B7194E0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4B8965-4306-488C-B614-C4E1B7C11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F53BA9-A54D-48AC-9824-120CAFCDB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1218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1B313-9CB5-4CA1-8508-DA162ED4A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7BE4A-4AEA-4D2F-A539-B984AD634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22EA8-D685-4F14-B7F3-F97612FF9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1B74E8-A617-4B2A-9B06-B0B98DF9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5501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54D096-AB79-431A-B2D0-B6E18574E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6B3A0D-5E25-4D85-B431-B39E58D3B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97989-D20E-4925-8743-A5912BED1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11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32D7A-2A06-4E5F-BCC4-90C3699C2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C14B1-CCE2-4CBE-B983-C13384102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599A4-FF88-4180-A313-9A4EB5DC57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C032E-956D-42AE-9B83-5B0041240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30D8EA-881F-47D6-AAA4-E6685066E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7A7893-7BD6-4C1F-B81C-482F9663A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7527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0688F-C702-428A-9C67-AE7204870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B17CB5-A52B-48C5-9027-2D9ED0EC14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B610EB-2839-46DF-959B-0F18D1907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C78827-CFE6-45B1-86C8-5F92DF131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D747E-1138-45DB-9809-BA3FCCB3A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57B9B-6F65-4D1F-8282-F2E505556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5386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C3CEA3-0A91-4C06-9609-8E6CFA6F9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D7761D-FFC6-46A1-AFE9-10FF36C284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A0AB9-3F1C-4329-881E-7D4FDDCB6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9FEE1-C1CE-4867-970A-D9E5D0B2B91A}" type="datetimeFigureOut">
              <a:rPr lang="ar-SA" smtClean="0"/>
              <a:t>07/09/1446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E920A-D0D1-44C1-AA0C-C5D6C96A42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2119AD-FC54-4548-86B1-199406B827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73B1F-DD0B-416C-9F97-EF79B1087AF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035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level Vs High Level: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Low Level: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Low-level languages ​​are closer to machine language, providing little or no abstraction from the structure of the computer's instruction set. 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category includes machine code and assembly language and these languages ​​are characterized by: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Direct control the hardware.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High efficiency.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Complexity of writing and maintenance.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Non-transferability.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High Level: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High-level languages ​​offer greater abstraction, making them closer to human language and easier to read and write and this category includes languages ​​such as Python, Java, C#, Ruby, and JavaScript and these languages ​​are characterized by: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Easy to learn and use.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Portability.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Automatic memory management.</a:t>
            </a:r>
          </a:p>
          <a:p>
            <a:pPr lvl="2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Rich libraries and frameworks available.</a:t>
            </a:r>
          </a:p>
          <a:p>
            <a:pPr lvl="2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Low level Vs High Level: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Compiler-based Languages: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 compiler converts the entire program code into machine code at once before running it.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 separate executable file is created, which can be run later without the need for the compiler.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Examples of these languages: C, C++, Go, Rust, Java (has a compiler and interpreter part).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Interpreter-based Languages 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An interpreter reads the code line by line, then executes it immediately without creating an executable file.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Every time the program is run, the interpreter translates the code and executes it directly.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Examples of these languages: Python, JavaScript, Ruby, PHP, Bash.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Can we convert Interpreted Languages ​​to executable files like we do with Compiled Languages?</a:t>
            </a:r>
          </a:p>
          <a:p>
            <a:pPr lvl="1"/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05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26" name="Picture 2" descr="Java Compilation Process">
            <a:extLst>
              <a:ext uri="{FF2B5EF4-FFF2-40B4-BE49-F238E27FC236}">
                <a16:creationId xmlns:a16="http://schemas.microsoft.com/office/drawing/2014/main" id="{825E71D2-BDA7-4FF6-B906-3946406F1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91" y="1836738"/>
            <a:ext cx="7215818" cy="301466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889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266</Words>
  <Application>Microsoft Office PowerPoint</Application>
  <PresentationFormat>Widescreen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Office Theme</vt:lpstr>
      <vt:lpstr>Low level Vs High Level:</vt:lpstr>
      <vt:lpstr>Low level Vs High Level: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Low level Vs High Level:</dc:title>
  <dc:creator>Moooha Fawze</dc:creator>
  <cp:lastModifiedBy>Moooha Fawze</cp:lastModifiedBy>
  <cp:revision>35</cp:revision>
  <dcterms:created xsi:type="dcterms:W3CDTF">2025-03-06T12:41:38Z</dcterms:created>
  <dcterms:modified xsi:type="dcterms:W3CDTF">2025-03-06T15:00:01Z</dcterms:modified>
</cp:coreProperties>
</file>